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01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02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03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04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05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06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07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08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09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10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11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KAgenticAI_Team_Slide_12_Read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04" y="0"/>
            <a:ext cx="7722791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